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6"/>
  </p:notesMasterIdLst>
  <p:sldIdLst>
    <p:sldId id="505" r:id="rId5"/>
    <p:sldId id="3554" r:id="rId6"/>
    <p:sldId id="3565" r:id="rId7"/>
    <p:sldId id="3571" r:id="rId8"/>
    <p:sldId id="3566" r:id="rId9"/>
    <p:sldId id="3567" r:id="rId10"/>
    <p:sldId id="3569" r:id="rId11"/>
    <p:sldId id="3570" r:id="rId12"/>
    <p:sldId id="3568" r:id="rId13"/>
    <p:sldId id="3573" r:id="rId14"/>
    <p:sldId id="35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HE CAMPUS" id="{E6658BB8-8C5E-9441-88FD-F0255DF5895E}">
          <p14:sldIdLst>
            <p14:sldId id="505"/>
            <p14:sldId id="3554"/>
            <p14:sldId id="3565"/>
            <p14:sldId id="3571"/>
            <p14:sldId id="3566"/>
            <p14:sldId id="3567"/>
            <p14:sldId id="3569"/>
            <p14:sldId id="3570"/>
            <p14:sldId id="3568"/>
            <p14:sldId id="3573"/>
            <p14:sldId id="35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F7521"/>
    <a:srgbClr val="F94539"/>
    <a:srgbClr val="6B4796"/>
    <a:srgbClr val="E7E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2147C6-5D80-EB45-951B-D0524B8496C1}" v="129" dt="2021-07-13T13:05:53.4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6" autoAdjust="0"/>
    <p:restoredTop sz="96054"/>
  </p:normalViewPr>
  <p:slideViewPr>
    <p:cSldViewPr snapToGrid="0">
      <p:cViewPr varScale="1">
        <p:scale>
          <a:sx n="56" d="100"/>
          <a:sy n="56" d="100"/>
        </p:scale>
        <p:origin x="28" y="72"/>
      </p:cViewPr>
      <p:guideLst/>
    </p:cSldViewPr>
  </p:slideViewPr>
  <p:outlineViewPr>
    <p:cViewPr>
      <p:scale>
        <a:sx n="33" d="100"/>
        <a:sy n="33" d="100"/>
      </p:scale>
      <p:origin x="0" y="-50200"/>
    </p:cViewPr>
  </p:outlineViewPr>
  <p:notesTextViewPr>
    <p:cViewPr>
      <p:scale>
        <a:sx n="114" d="100"/>
        <a:sy n="114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DCCDE-D3CF-4C42-81A9-39872AE142C7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52C28-046E-434D-A15B-DD5C4E8EC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06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452C28-046E-434D-A15B-DD5C4E8EC92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96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Titl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0A63D0-09C8-8F4D-8B89-C8469AEC0F58}"/>
              </a:ext>
            </a:extLst>
          </p:cNvPr>
          <p:cNvSpPr txBox="1"/>
          <p:nvPr userDrawn="1"/>
        </p:nvSpPr>
        <p:spPr>
          <a:xfrm>
            <a:off x="427383" y="318052"/>
            <a:ext cx="10913165" cy="626165"/>
          </a:xfrm>
          <a:prstGeom prst="rect">
            <a:avLst/>
          </a:prstGeom>
        </p:spPr>
        <p:txBody>
          <a:bodyPr vert="horz" wrap="square" lIns="0" tIns="45720" rIns="91440" bIns="45720" rtlCol="0">
            <a:normAutofit/>
          </a:bodyPr>
          <a:lstStyle/>
          <a:p>
            <a:pPr marL="0" indent="0">
              <a:spcAft>
                <a:spcPts val="600"/>
              </a:spcAft>
              <a:buClr>
                <a:srgbClr val="25B2A9"/>
              </a:buClr>
              <a:buSzPct val="100000"/>
              <a:buFontTx/>
              <a:buNone/>
            </a:pPr>
            <a:r>
              <a:rPr lang="en-US" sz="1500" b="0" i="0" dirty="0">
                <a:latin typeface="+mn-lt"/>
              </a:rPr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67170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36F70BDD-ACB3-DB4B-B361-EBDF08D52F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7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6F5D7579-7885-7F4B-B9E9-96B1554636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5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5CEEF8-9017-1F49-9C4D-2B88A0A70BAB}"/>
              </a:ext>
            </a:extLst>
          </p:cNvPr>
          <p:cNvSpPr txBox="1"/>
          <p:nvPr userDrawn="1"/>
        </p:nvSpPr>
        <p:spPr>
          <a:xfrm>
            <a:off x="6735550" y="2800051"/>
            <a:ext cx="4734555" cy="1550505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>
              <a:spcAft>
                <a:spcPts val="600"/>
              </a:spcAft>
              <a:buClr>
                <a:srgbClr val="25B2A9"/>
              </a:buClr>
              <a:buSzPct val="100000"/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570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5CEEF8-9017-1F49-9C4D-2B88A0A70BAB}"/>
              </a:ext>
            </a:extLst>
          </p:cNvPr>
          <p:cNvSpPr txBox="1"/>
          <p:nvPr userDrawn="1"/>
        </p:nvSpPr>
        <p:spPr>
          <a:xfrm>
            <a:off x="6735550" y="2800051"/>
            <a:ext cx="4734555" cy="1550505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>
              <a:spcAft>
                <a:spcPts val="600"/>
              </a:spcAft>
              <a:buClr>
                <a:srgbClr val="25B2A9"/>
              </a:buClr>
              <a:buSzPct val="100000"/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40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Titl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875FE96-A0BA-8C4D-8897-4C85FD26CE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8921" y="3429000"/>
            <a:ext cx="6334157" cy="691733"/>
          </a:xfrm>
          <a:prstGeom prst="rect">
            <a:avLst/>
          </a:prstGeom>
        </p:spPr>
        <p:txBody>
          <a:bodyPr/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 heading here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E48ADE-1289-7F44-86D5-6F035DBB6636}"/>
              </a:ext>
            </a:extLst>
          </p:cNvPr>
          <p:cNvSpPr txBox="1"/>
          <p:nvPr userDrawn="1"/>
        </p:nvSpPr>
        <p:spPr>
          <a:xfrm>
            <a:off x="983974" y="1133061"/>
            <a:ext cx="9611139" cy="4313582"/>
          </a:xfrm>
          <a:prstGeom prst="rect">
            <a:avLst/>
          </a:prstGeom>
        </p:spPr>
        <p:txBody>
          <a:bodyPr vert="horz" wrap="square" lIns="0" tIns="45720" rIns="91440" bIns="45720" rtlCol="0">
            <a:normAutofit/>
          </a:bodyPr>
          <a:lstStyle/>
          <a:p>
            <a:pPr marL="180975" indent="-180975">
              <a:spcAft>
                <a:spcPts val="600"/>
              </a:spcAft>
              <a:buClr>
                <a:srgbClr val="25B2A9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1500" b="0" i="0" dirty="0" err="1">
                <a:latin typeface="+mn-lt"/>
              </a:rPr>
              <a:t>Clik</a:t>
            </a:r>
            <a:r>
              <a:rPr lang="en-US" sz="1500" b="0" i="0" dirty="0">
                <a:latin typeface="+mn-lt"/>
              </a:rPr>
              <a:t> here for update text</a:t>
            </a:r>
          </a:p>
        </p:txBody>
      </p:sp>
    </p:spTree>
    <p:extLst>
      <p:ext uri="{BB962C8B-B14F-4D97-AF65-F5344CB8AC3E}">
        <p14:creationId xmlns:p14="http://schemas.microsoft.com/office/powerpoint/2010/main" val="288341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2">
            <a:extLst>
              <a:ext uri="{FF2B5EF4-FFF2-40B4-BE49-F238E27FC236}">
                <a16:creationId xmlns:a16="http://schemas.microsoft.com/office/drawing/2014/main" id="{E591F314-8964-334F-A8C9-56696D3131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3417" y="438755"/>
            <a:ext cx="11001481" cy="6039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2400" b="1" i="0" u="none" strike="noStrike" cap="all" baseline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7F18A56-2CA1-F041-ABB4-7E33BEEE1A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418" y="1523917"/>
            <a:ext cx="11001208" cy="414028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Tx/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Tx/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Tx/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Tx/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6859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4831EB61-E146-E543-A0F5-863F08464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hidden="1">
            <a:extLst>
              <a:ext uri="{FF2B5EF4-FFF2-40B4-BE49-F238E27FC236}">
                <a16:creationId xmlns:a16="http://schemas.microsoft.com/office/drawing/2014/main" id="{0F79AEFB-937E-C64C-9F75-2EC0859216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81C7667-037B-7F4F-A547-449A6D722D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6" y="1523917"/>
            <a:ext cx="5215428" cy="4140284"/>
          </a:xfrm>
          <a:prstGeom prst="rect">
            <a:avLst/>
          </a:prstGeom>
        </p:spPr>
        <p:txBody>
          <a:bodyPr/>
          <a:lstStyle>
            <a:lvl1pPr marL="975" indent="0">
              <a:spcBef>
                <a:spcPts val="0"/>
              </a:spcBef>
              <a:spcAft>
                <a:spcPts val="600"/>
              </a:spcAft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0FC118C-A615-A241-8884-BFD992C876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89197" y="1523917"/>
            <a:ext cx="5215428" cy="4140284"/>
          </a:xfrm>
          <a:prstGeom prst="rect">
            <a:avLst/>
          </a:prstGeom>
        </p:spPr>
        <p:txBody>
          <a:bodyPr/>
          <a:lstStyle>
            <a:lvl1pPr marL="975" indent="0">
              <a:spcBef>
                <a:spcPts val="0"/>
              </a:spcBef>
              <a:spcAft>
                <a:spcPts val="600"/>
              </a:spcAft>
              <a:buFontTx/>
              <a:buNone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hape 12">
            <a:extLst>
              <a:ext uri="{FF2B5EF4-FFF2-40B4-BE49-F238E27FC236}">
                <a16:creationId xmlns:a16="http://schemas.microsoft.com/office/drawing/2014/main" id="{F966C427-598B-D14E-BD40-D22CCD6E3A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3417" y="438755"/>
            <a:ext cx="11001481" cy="6039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2400" b="1" i="0" u="none" strike="noStrike" cap="all" baseline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C8F484-3A10-0A42-6417-BCC410ED0F6D}"/>
              </a:ext>
            </a:extLst>
          </p:cNvPr>
          <p:cNvSpPr/>
          <p:nvPr userDrawn="1"/>
        </p:nvSpPr>
        <p:spPr>
          <a:xfrm>
            <a:off x="-1" y="6350000"/>
            <a:ext cx="12191999" cy="508000"/>
          </a:xfrm>
          <a:prstGeom prst="rect">
            <a:avLst/>
          </a:prstGeom>
          <a:solidFill>
            <a:srgbClr val="000000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629907-F148-CDAF-2667-0277D3C2B4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65" y="6443520"/>
            <a:ext cx="1289419" cy="3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5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2 column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5924D16F-4917-2A4F-BF5A-06B767AA9B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hidden="1">
            <a:extLst>
              <a:ext uri="{FF2B5EF4-FFF2-40B4-BE49-F238E27FC236}">
                <a16:creationId xmlns:a16="http://schemas.microsoft.com/office/drawing/2014/main" id="{0F79AEFB-937E-C64C-9F75-2EC0859216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81C7667-037B-7F4F-A547-449A6D722D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6" y="1523917"/>
            <a:ext cx="5215428" cy="4140284"/>
          </a:xfrm>
          <a:prstGeom prst="rect">
            <a:avLst/>
          </a:prstGeom>
        </p:spPr>
        <p:txBody>
          <a:bodyPr/>
          <a:lstStyle>
            <a:lvl1pPr marL="975" indent="0">
              <a:spcBef>
                <a:spcPts val="0"/>
              </a:spcBef>
              <a:spcAft>
                <a:spcPts val="600"/>
              </a:spcAft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hape 12">
            <a:extLst>
              <a:ext uri="{FF2B5EF4-FFF2-40B4-BE49-F238E27FC236}">
                <a16:creationId xmlns:a16="http://schemas.microsoft.com/office/drawing/2014/main" id="{F966C427-598B-D14E-BD40-D22CCD6E3A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3417" y="438755"/>
            <a:ext cx="11001481" cy="6039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2400" b="1" i="0" u="none" strike="noStrike" cap="all" baseline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0F32771-EE24-6842-B070-B6B064F7BCD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9197" y="1525587"/>
            <a:ext cx="5214938" cy="41640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0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4831EB61-E146-E543-A0F5-863F08464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81C7667-037B-7F4F-A547-449A6D722D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6" y="1523917"/>
            <a:ext cx="11017522" cy="4140284"/>
          </a:xfrm>
          <a:prstGeom prst="rect">
            <a:avLst/>
          </a:prstGeom>
        </p:spPr>
        <p:txBody>
          <a:bodyPr numCol="2" spcCol="612000"/>
          <a:lstStyle>
            <a:lvl1pPr marL="975" marR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B2A9"/>
              </a:buClr>
              <a:buSzTx/>
              <a:buFontTx/>
              <a:buNone/>
              <a:tabLst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975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B2A9"/>
              </a:buClr>
              <a:buSzTx/>
              <a:buFontTx/>
              <a:buNone/>
              <a:tabLst/>
              <a:defRPr/>
            </a:pPr>
            <a:r>
              <a:rPr lang="en-GB" dirty="0"/>
              <a:t>Click to edit Master text styles</a:t>
            </a:r>
          </a:p>
          <a:p>
            <a:pPr marL="975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B2A9"/>
              </a:buClr>
              <a:buSzTx/>
              <a:buFontTx/>
              <a:buNone/>
              <a:tabLst/>
              <a:defRPr/>
            </a:pPr>
            <a:endParaRPr lang="en-GB" dirty="0"/>
          </a:p>
          <a:p>
            <a:pPr lvl="0"/>
            <a:endParaRPr lang="en-GB" dirty="0"/>
          </a:p>
        </p:txBody>
      </p:sp>
      <p:sp>
        <p:nvSpPr>
          <p:cNvPr id="6" name="Shape 12">
            <a:extLst>
              <a:ext uri="{FF2B5EF4-FFF2-40B4-BE49-F238E27FC236}">
                <a16:creationId xmlns:a16="http://schemas.microsoft.com/office/drawing/2014/main" id="{F966C427-598B-D14E-BD40-D22CCD6E3A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3417" y="438755"/>
            <a:ext cx="11001481" cy="6039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2400" b="1" i="0" u="none" strike="noStrike" cap="all" baseline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5030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 userDrawn="1">
          <p15:clr>
            <a:srgbClr val="FBAE40"/>
          </p15:clr>
        </p15:guide>
        <p15:guide id="2" pos="365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4831EB61-E146-E543-A0F5-863F08464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33"/>
          <a:stretch/>
        </p:blipFill>
        <p:spPr>
          <a:xfrm>
            <a:off x="0" y="6345936"/>
            <a:ext cx="12192000" cy="5120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65376F-D6F1-2A4F-8D15-3B8AF379FA83}"/>
              </a:ext>
            </a:extLst>
          </p:cNvPr>
          <p:cNvSpPr txBox="1"/>
          <p:nvPr userDrawn="1"/>
        </p:nvSpPr>
        <p:spPr>
          <a:xfrm>
            <a:off x="15162028" y="-425302"/>
            <a:ext cx="0" cy="0"/>
          </a:xfrm>
          <a:prstGeom prst="rect">
            <a:avLst/>
          </a:prstGeom>
        </p:spPr>
        <p:txBody>
          <a:bodyPr vert="horz" wrap="none" lIns="0" tIns="45720" rIns="91440" bIns="45720" rtlCol="0">
            <a:normAutofit fontScale="25000" lnSpcReduction="20000"/>
          </a:bodyPr>
          <a:lstStyle/>
          <a:p>
            <a:pPr marL="180975" indent="-180975">
              <a:spcAft>
                <a:spcPts val="600"/>
              </a:spcAft>
              <a:buClr>
                <a:srgbClr val="25B2A9"/>
              </a:buClr>
              <a:buSzPct val="100000"/>
              <a:buFont typeface="Calibri" panose="020F0502020204030204" pitchFamily="34" charset="0"/>
              <a:buChar char="●"/>
            </a:pPr>
            <a:endParaRPr lang="en-US" sz="1500" b="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431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883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52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57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7" r:id="rId2"/>
    <p:sldLayoutId id="2147483719" r:id="rId3"/>
    <p:sldLayoutId id="2147483722" r:id="rId4"/>
    <p:sldLayoutId id="2147483732" r:id="rId5"/>
    <p:sldLayoutId id="2147483728" r:id="rId6"/>
    <p:sldLayoutId id="2147483731" r:id="rId7"/>
    <p:sldLayoutId id="2147483729" r:id="rId8"/>
    <p:sldLayoutId id="2147483720" r:id="rId9"/>
    <p:sldLayoutId id="2147483727" r:id="rId10"/>
    <p:sldLayoutId id="2147483730" r:id="rId11"/>
    <p:sldLayoutId id="2147483721" r:id="rId12"/>
    <p:sldLayoutId id="2147483723" r:id="rId13"/>
  </p:sldLayoutIdLst>
  <p:hf hdr="0" dt="0"/>
  <p:txStyles>
    <p:titleStyle>
      <a:lvl1pPr marL="0" marR="0" indent="0" algn="l" defTabSz="74295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3300" b="1" kern="1200" smtClean="0">
          <a:solidFill>
            <a:schemeClr val="accent1"/>
          </a:solidFill>
          <a:effectLst/>
          <a:latin typeface="+mn-lt"/>
          <a:ea typeface="+mj-ea"/>
          <a:cs typeface="+mj-cs"/>
        </a:defRPr>
      </a:lvl1pPr>
    </p:titleStyle>
    <p:bodyStyle>
      <a:lvl1pPr marL="180975" indent="-180975" algn="l" defTabSz="742950" rtl="0" eaLnBrk="1" latinLnBrk="0" hangingPunct="1">
        <a:lnSpc>
          <a:spcPct val="100000"/>
        </a:lnSpc>
        <a:spcBef>
          <a:spcPts val="100"/>
        </a:spcBef>
        <a:spcAft>
          <a:spcPts val="400"/>
        </a:spcAft>
        <a:buClr>
          <a:srgbClr val="25B2A9"/>
        </a:buClr>
        <a:buFont typeface="Calibri" panose="020F0502020204030204" pitchFamily="34" charset="0"/>
        <a:buChar char="●"/>
        <a:defRPr lang="en-GB" sz="1500" b="0" i="0" kern="1200" smtClean="0">
          <a:solidFill>
            <a:schemeClr val="tx1"/>
          </a:solidFill>
          <a:effectLst/>
          <a:latin typeface="+mn-lt"/>
          <a:ea typeface="Calibri" charset="0"/>
          <a:cs typeface="Calibri" charset="0"/>
        </a:defRPr>
      </a:lvl1pPr>
      <a:lvl2pPr marL="361950" marR="0" indent="-180975" algn="l" defTabSz="742950" rtl="0" eaLnBrk="1" fontAlgn="auto" latinLnBrk="0" hangingPunct="1">
        <a:lnSpc>
          <a:spcPct val="100000"/>
        </a:lnSpc>
        <a:spcBef>
          <a:spcPts val="100"/>
        </a:spcBef>
        <a:spcAft>
          <a:spcPts val="400"/>
        </a:spcAft>
        <a:buClr>
          <a:srgbClr val="25B2A9"/>
        </a:buClr>
        <a:buSzTx/>
        <a:buFont typeface="Calibri" panose="020F0502020204030204" pitchFamily="34" charset="0"/>
        <a:buChar char="&gt;"/>
        <a:tabLst/>
        <a:defRPr lang="en-GB" sz="1500" b="0" i="0" kern="1200" smtClean="0">
          <a:solidFill>
            <a:schemeClr val="tx1"/>
          </a:solidFill>
          <a:effectLst/>
          <a:latin typeface="+mn-lt"/>
          <a:ea typeface="Calibri" charset="0"/>
          <a:cs typeface="Calibri" charset="0"/>
        </a:defRPr>
      </a:lvl2pPr>
      <a:lvl3pPr marL="534988" indent="-147638" algn="l" defTabSz="742950" rtl="0" eaLnBrk="1" latinLnBrk="0" hangingPunct="1">
        <a:lnSpc>
          <a:spcPct val="100000"/>
        </a:lnSpc>
        <a:spcBef>
          <a:spcPts val="100"/>
        </a:spcBef>
        <a:spcAft>
          <a:spcPts val="400"/>
        </a:spcAft>
        <a:buClr>
          <a:srgbClr val="25B2A9"/>
        </a:buClr>
        <a:buSzPct val="100000"/>
        <a:buFont typeface="Calibri" panose="020F0502020204030204" pitchFamily="34" charset="0"/>
        <a:buChar char="–"/>
        <a:tabLst/>
        <a:defRPr lang="en-GB" sz="1500" b="0" i="0" kern="1200" baseline="0" smtClean="0">
          <a:solidFill>
            <a:schemeClr val="tx1"/>
          </a:solidFill>
          <a:latin typeface="+mn-lt"/>
          <a:ea typeface="Calibri" charset="0"/>
          <a:cs typeface="Calibri" charset="0"/>
        </a:defRPr>
      </a:lvl3pPr>
      <a:lvl4pPr marL="715963" indent="-180975" algn="l" defTabSz="742950" rtl="0" eaLnBrk="1" latinLnBrk="0" hangingPunct="1">
        <a:lnSpc>
          <a:spcPct val="100000"/>
        </a:lnSpc>
        <a:spcBef>
          <a:spcPts val="100"/>
        </a:spcBef>
        <a:spcAft>
          <a:spcPts val="400"/>
        </a:spcAft>
        <a:buClr>
          <a:srgbClr val="25B2A9"/>
        </a:buClr>
        <a:buFont typeface="Calibri" panose="020F0502020204030204" pitchFamily="34" charset="0"/>
        <a:buChar char="●"/>
        <a:tabLst/>
        <a:defRPr lang="en-GB" sz="1500" b="0" i="0" kern="1200" smtClean="0">
          <a:solidFill>
            <a:schemeClr val="tx1"/>
          </a:solidFill>
          <a:latin typeface="+mn-lt"/>
          <a:ea typeface="Calibri" charset="0"/>
          <a:cs typeface="Calibri" charset="0"/>
        </a:defRPr>
      </a:lvl4pPr>
      <a:lvl5pPr marL="896938" indent="-180975" algn="l" defTabSz="742950" rtl="0" eaLnBrk="1" latinLnBrk="0" hangingPunct="1">
        <a:lnSpc>
          <a:spcPct val="100000"/>
        </a:lnSpc>
        <a:spcBef>
          <a:spcPts val="100"/>
        </a:spcBef>
        <a:spcAft>
          <a:spcPts val="400"/>
        </a:spcAft>
        <a:buClr>
          <a:srgbClr val="25B2A9"/>
        </a:buClr>
        <a:buFont typeface="Verdana" panose="020B0604030504040204" pitchFamily="34" charset="0"/>
        <a:buChar char="&gt;"/>
        <a:defRPr lang="en-GB" sz="1500" b="0" i="0" kern="1200" smtClean="0">
          <a:solidFill>
            <a:schemeClr val="tx1"/>
          </a:solidFill>
          <a:latin typeface="+mn-lt"/>
          <a:ea typeface="Verdana" charset="0"/>
          <a:cs typeface="Verdana" charset="0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70" userDrawn="1">
          <p15:clr>
            <a:srgbClr val="F26B43"/>
          </p15:clr>
        </p15:guide>
        <p15:guide id="4" pos="7310" userDrawn="1">
          <p15:clr>
            <a:srgbClr val="F26B43"/>
          </p15:clr>
        </p15:guide>
        <p15:guide id="5" pos="778" userDrawn="1">
          <p15:clr>
            <a:srgbClr val="F26B43"/>
          </p15:clr>
        </p15:guide>
        <p15:guide id="6" pos="69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45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8E5BA0-4DCD-7544-AE5B-F61FF982B18C}"/>
              </a:ext>
            </a:extLst>
          </p:cNvPr>
          <p:cNvSpPr txBox="1"/>
          <p:nvPr/>
        </p:nvSpPr>
        <p:spPr>
          <a:xfrm>
            <a:off x="1236271" y="4987292"/>
            <a:ext cx="9986900" cy="1815866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>
              <a:spcAft>
                <a:spcPts val="600"/>
              </a:spcAft>
              <a:buClr>
                <a:srgbClr val="25B2A9"/>
              </a:buClr>
              <a:buSzPct val="100000"/>
            </a:pP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lang="en-GB" sz="4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tner asset sets for download</a:t>
            </a:r>
            <a:b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2023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084E5-C68E-E84D-9A57-975CB6795ED0}"/>
              </a:ext>
            </a:extLst>
          </p:cNvPr>
          <p:cNvSpPr txBox="1"/>
          <p:nvPr/>
        </p:nvSpPr>
        <p:spPr>
          <a:xfrm>
            <a:off x="-342900" y="3293918"/>
            <a:ext cx="0" cy="0"/>
          </a:xfrm>
          <a:prstGeom prst="rect">
            <a:avLst/>
          </a:prstGeom>
        </p:spPr>
        <p:txBody>
          <a:bodyPr vert="horz" wrap="none" lIns="0" tIns="45720" rIns="91440" bIns="45720" rtlCol="0">
            <a:normAutofit fontScale="25000" lnSpcReduction="20000"/>
          </a:bodyPr>
          <a:lstStyle/>
          <a:p>
            <a:pPr marL="180975" indent="-180975">
              <a:spcAft>
                <a:spcPts val="600"/>
              </a:spcAft>
              <a:buClr>
                <a:srgbClr val="25B2A9"/>
              </a:buClr>
              <a:buSzPct val="100000"/>
              <a:buFont typeface="Calibri" panose="020F0502020204030204" pitchFamily="34" charset="0"/>
              <a:buChar char="●"/>
            </a:pPr>
            <a:endParaRPr lang="en-US" sz="1500" b="0" i="0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A2619A-EF0C-0516-6926-CC29C56DC9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271" y="720243"/>
            <a:ext cx="4859729" cy="11504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1541CE7-7C99-11E0-F416-67A30BA31B7C}"/>
              </a:ext>
            </a:extLst>
          </p:cNvPr>
          <p:cNvSpPr/>
          <p:nvPr/>
        </p:nvSpPr>
        <p:spPr>
          <a:xfrm>
            <a:off x="10704785" y="4014952"/>
            <a:ext cx="602057" cy="2422964"/>
          </a:xfrm>
          <a:prstGeom prst="rect">
            <a:avLst/>
          </a:prstGeom>
          <a:solidFill>
            <a:srgbClr val="EF752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F1DE9F-1C0E-D3EC-4C0C-DE1FF778377B}"/>
              </a:ext>
            </a:extLst>
          </p:cNvPr>
          <p:cNvSpPr/>
          <p:nvPr/>
        </p:nvSpPr>
        <p:spPr>
          <a:xfrm rot="5400000">
            <a:off x="12498723" y="1313290"/>
            <a:ext cx="599921" cy="2401614"/>
          </a:xfrm>
          <a:prstGeom prst="rect">
            <a:avLst/>
          </a:prstGeom>
          <a:solidFill>
            <a:srgbClr val="EF752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55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38B125-39C9-494F-94A5-3EC51CB34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CAMPUS+ LOGO: BLACK</a:t>
            </a:r>
          </a:p>
        </p:txBody>
      </p:sp>
      <p:pic>
        <p:nvPicPr>
          <p:cNvPr id="7" name="Picture 6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01C41C6C-C21E-E754-7A3A-2450ED33E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12" y="2236952"/>
            <a:ext cx="9041176" cy="213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54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A9C1A7-00D2-91E3-9269-DB1325973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Campus+ logo: WHITE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2FD771-9371-4F4C-C823-A7DCF7224985}"/>
              </a:ext>
            </a:extLst>
          </p:cNvPr>
          <p:cNvSpPr/>
          <p:nvPr/>
        </p:nvSpPr>
        <p:spPr>
          <a:xfrm>
            <a:off x="0" y="1189821"/>
            <a:ext cx="12192000" cy="5229423"/>
          </a:xfrm>
          <a:prstGeom prst="rect">
            <a:avLst/>
          </a:prstGeom>
          <a:solidFill>
            <a:srgbClr val="000000"/>
          </a:solidFill>
          <a:ln w="349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66618D1D-EB2B-03F0-F0B9-57AE3FC82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18" y="2452678"/>
            <a:ext cx="9107277" cy="215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47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62D543-E7F8-5F4E-B7D6-B2FA214EBA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6" y="1611087"/>
            <a:ext cx="5508624" cy="426719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000" b="0" i="0" u="none" strike="noStrike" dirty="0">
                <a:solidFill>
                  <a:srgbClr val="212121"/>
                </a:solidFill>
                <a:effectLst/>
              </a:rPr>
              <a:t>The e-signatures, badges and social card asset designs are included in this document as downloadable .</a:t>
            </a:r>
            <a:r>
              <a:rPr lang="en-GB" sz="2000" b="0" i="0" u="none" strike="noStrike" dirty="0" err="1">
                <a:solidFill>
                  <a:srgbClr val="212121"/>
                </a:solidFill>
                <a:effectLst/>
              </a:rPr>
              <a:t>png</a:t>
            </a:r>
            <a:r>
              <a:rPr lang="en-GB" sz="2000" b="0" i="0" u="none" strike="noStrike" dirty="0">
                <a:solidFill>
                  <a:srgbClr val="212121"/>
                </a:solidFill>
                <a:effectLst/>
              </a:rPr>
              <a:t> files for your convenience.</a:t>
            </a:r>
            <a:br>
              <a:rPr lang="en-GB" sz="2000" b="0" i="0" u="none" strike="noStrike" dirty="0">
                <a:solidFill>
                  <a:srgbClr val="212121"/>
                </a:solidFill>
                <a:effectLst/>
              </a:rPr>
            </a:br>
            <a:br>
              <a:rPr lang="en-GB" sz="2000" b="0" i="0" u="none" strike="noStrike" dirty="0">
                <a:solidFill>
                  <a:srgbClr val="212121"/>
                </a:solidFill>
                <a:effectLst/>
              </a:rPr>
            </a:br>
            <a:r>
              <a:rPr lang="en-GB" sz="2000" b="0" i="0" u="none" strike="noStrike" dirty="0">
                <a:solidFill>
                  <a:srgbClr val="212121"/>
                </a:solidFill>
                <a:effectLst/>
              </a:rPr>
              <a:t>These can be downloaded directly from this media pack, please left click on the images </a:t>
            </a:r>
            <a:br>
              <a:rPr lang="en-GB" sz="2000" b="0" i="0" u="none" strike="noStrike" dirty="0">
                <a:solidFill>
                  <a:srgbClr val="212121"/>
                </a:solidFill>
                <a:effectLst/>
              </a:rPr>
            </a:br>
            <a:r>
              <a:rPr lang="en-GB" sz="2000" b="0" i="0" u="none" strike="noStrike" dirty="0">
                <a:solidFill>
                  <a:srgbClr val="212121"/>
                </a:solidFill>
                <a:effectLst/>
              </a:rPr>
              <a:t>and click ‘</a:t>
            </a:r>
            <a:r>
              <a:rPr lang="en-GB" sz="2000" b="0" i="1" u="none" strike="noStrike" dirty="0">
                <a:solidFill>
                  <a:srgbClr val="212121"/>
                </a:solidFill>
                <a:effectLst/>
              </a:rPr>
              <a:t>save image</a:t>
            </a:r>
            <a:r>
              <a:rPr lang="en-GB" sz="2000" b="0" u="none" strike="noStrike" dirty="0">
                <a:solidFill>
                  <a:srgbClr val="212121"/>
                </a:solidFill>
                <a:effectLst/>
              </a:rPr>
              <a:t>’ </a:t>
            </a:r>
            <a:r>
              <a:rPr lang="en-GB" sz="2000" b="0" i="0" u="none" strike="noStrike" dirty="0">
                <a:solidFill>
                  <a:srgbClr val="212121"/>
                </a:solidFill>
                <a:effectLst/>
              </a:rPr>
              <a:t>to download for use.</a:t>
            </a:r>
            <a:br>
              <a:rPr lang="en-GB" sz="2000" b="0" i="0" u="none" strike="noStrike" dirty="0">
                <a:solidFill>
                  <a:srgbClr val="212121"/>
                </a:solidFill>
                <a:effectLst/>
              </a:rPr>
            </a:br>
            <a:br>
              <a:rPr lang="en-GB" sz="2000" b="0" i="0" u="none" strike="noStrike" dirty="0">
                <a:solidFill>
                  <a:srgbClr val="212121"/>
                </a:solidFill>
                <a:effectLst/>
              </a:rPr>
            </a:br>
            <a:r>
              <a:rPr lang="en-GB" sz="2000" b="0" i="0" u="none" strike="noStrike" dirty="0">
                <a:solidFill>
                  <a:srgbClr val="212121"/>
                </a:solidFill>
                <a:effectLst/>
              </a:rPr>
              <a:t>Black and white background versions </a:t>
            </a:r>
            <a:br>
              <a:rPr lang="en-GB" sz="2000" b="0" i="0" u="none" strike="noStrike" dirty="0">
                <a:solidFill>
                  <a:srgbClr val="212121"/>
                </a:solidFill>
                <a:effectLst/>
              </a:rPr>
            </a:br>
            <a:r>
              <a:rPr lang="en-GB" sz="2000" b="0" i="0" u="none" strike="noStrike" dirty="0">
                <a:solidFill>
                  <a:srgbClr val="212121"/>
                </a:solidFill>
                <a:effectLst/>
              </a:rPr>
              <a:t>are included where applicable.</a:t>
            </a:r>
            <a:br>
              <a:rPr lang="en-GB" sz="2000" b="0" i="0" u="none" strike="noStrike" dirty="0">
                <a:solidFill>
                  <a:srgbClr val="212121"/>
                </a:solidFill>
                <a:effectLst/>
              </a:rPr>
            </a:br>
            <a:br>
              <a:rPr lang="en-GB" sz="2000" b="0" i="0" u="none" strike="noStrike" dirty="0">
                <a:solidFill>
                  <a:srgbClr val="212121"/>
                </a:solidFill>
                <a:effectLst/>
              </a:rPr>
            </a:br>
            <a:r>
              <a:rPr lang="en-GB" b="0" i="0" u="none" strike="noStrike" dirty="0">
                <a:solidFill>
                  <a:srgbClr val="212121"/>
                </a:solidFill>
                <a:effectLst/>
              </a:rPr>
              <a:t>Note: All assets are to be used as designed. </a:t>
            </a:r>
            <a:br>
              <a:rPr lang="en-GB" b="0" i="0" u="none" strike="noStrike" dirty="0">
                <a:solidFill>
                  <a:srgbClr val="212121"/>
                </a:solidFill>
                <a:effectLst/>
              </a:rPr>
            </a:br>
            <a:r>
              <a:rPr lang="en-GB" b="0" i="0" u="none" strike="noStrike" dirty="0">
                <a:solidFill>
                  <a:srgbClr val="212121"/>
                </a:solidFill>
                <a:effectLst/>
              </a:rPr>
              <a:t>Please do not alter or update in any way.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38B125-39C9-494F-94A5-3EC51CB34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assets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7BFE87-6E0C-70E0-9555-5DFA48C6CA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4382" y="3630675"/>
            <a:ext cx="3978947" cy="2645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33F8E3-0071-08FC-9564-A56DCE8884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4383" y="2813538"/>
            <a:ext cx="4474490" cy="7382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7D7A4A-5325-A829-2A8B-906ACDBE15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7450" y="3857879"/>
            <a:ext cx="2419949" cy="24199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6F85F0-F16D-B589-DBE6-4ADBD50810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7450" y="1361601"/>
            <a:ext cx="2419949" cy="24199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B92725-5049-20EF-5501-F023BAE6B1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7450" y="-1134677"/>
            <a:ext cx="2419949" cy="24199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2DA703-1D24-A77B-87FF-A9F30A089B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4383" y="75298"/>
            <a:ext cx="3978947" cy="264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35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62D543-E7F8-5F4E-B7D6-B2FA214EBA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6" y="1523916"/>
            <a:ext cx="2928710" cy="377742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1400" b="1" dirty="0"/>
              <a:t>600x400px</a:t>
            </a:r>
            <a:br>
              <a:rPr lang="en-US" sz="1400" b="1" dirty="0"/>
            </a:br>
            <a:r>
              <a:rPr lang="en-US" sz="1400" dirty="0"/>
              <a:t>BLACK &amp; WHITE OPTIONS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38B125-39C9-494F-94A5-3EC51CB34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880047-89C8-901F-07BE-67FE3A3F49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6169" y="2623457"/>
            <a:ext cx="4578455" cy="30446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32431A-1DCC-EECF-9670-104BE67233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9471" y="2623456"/>
            <a:ext cx="4578457" cy="30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06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62D543-E7F8-5F4E-B7D6-B2FA214EBA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6" y="1523916"/>
            <a:ext cx="2928710" cy="377742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1400" b="1" dirty="0"/>
              <a:t>600x400px</a:t>
            </a:r>
            <a:br>
              <a:rPr lang="en-US" sz="1400" b="1" dirty="0"/>
            </a:br>
            <a:r>
              <a:rPr lang="en-US" sz="1400" dirty="0"/>
              <a:t>BLACK &amp; WHITE OPTIONS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38B125-39C9-494F-94A5-3EC51CB34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880047-89C8-901F-07BE-67FE3A3F49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6169" y="2623457"/>
            <a:ext cx="4578455" cy="30446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32431A-1DCC-EECF-9670-104BE67233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9471" y="2623456"/>
            <a:ext cx="4578457" cy="30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99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62D543-E7F8-5F4E-B7D6-B2FA214EBA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6" y="1523916"/>
            <a:ext cx="2928710" cy="377742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1400" b="1" dirty="0"/>
              <a:t>600x600px</a:t>
            </a:r>
            <a:br>
              <a:rPr lang="en-US" sz="1400" b="1" dirty="0"/>
            </a:br>
            <a:r>
              <a:rPr lang="en-US" sz="1400" dirty="0"/>
              <a:t>BLACK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38B125-39C9-494F-94A5-3EC51CB34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BADGES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BA31F4-3EAF-D1AB-116E-4B1685FB49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8657" y="1075395"/>
            <a:ext cx="4573432" cy="45734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59FF48-FA96-2354-0DF8-291D7C130A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1192" y="1075395"/>
            <a:ext cx="4573432" cy="457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38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62D543-E7F8-5F4E-B7D6-B2FA214EBA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6" y="1523916"/>
            <a:ext cx="2928710" cy="377742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1400" b="1" dirty="0"/>
              <a:t>600x100px</a:t>
            </a:r>
            <a:br>
              <a:rPr lang="en-US" sz="1400" b="1" dirty="0"/>
            </a:br>
            <a:r>
              <a:rPr lang="en-US" sz="1400" dirty="0"/>
              <a:t>BLACK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38B125-39C9-494F-94A5-3EC51CB34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E-signature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98445B-885C-B0AD-C6C9-0860BDB87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4625" y="2967719"/>
            <a:ext cx="7620000" cy="1257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FA85B9-3387-D4C4-B9DD-79BA7AA1D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4625" y="4404028"/>
            <a:ext cx="76200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41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62D543-E7F8-5F4E-B7D6-B2FA214EBA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6" y="1523916"/>
            <a:ext cx="2928710" cy="377742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1400" b="1" dirty="0"/>
              <a:t>1200x630px</a:t>
            </a:r>
            <a:br>
              <a:rPr lang="en-US" sz="1400" b="1" dirty="0"/>
            </a:br>
            <a:r>
              <a:rPr lang="en-US" sz="1400" dirty="0"/>
              <a:t>BLACK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38B125-39C9-494F-94A5-3EC51CB34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CARD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BA3370-7DB0-4B1A-9A77-70142C25D4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2225" y="1580818"/>
            <a:ext cx="7772400" cy="408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63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38B125-39C9-494F-94A5-3EC51CB34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CARD</a:t>
            </a:r>
          </a:p>
        </p:txBody>
      </p:sp>
      <p:pic>
        <p:nvPicPr>
          <p:cNvPr id="9" name="Picture 8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582849DD-A2C2-768A-E1BA-B2E5780F28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224" y="1580818"/>
            <a:ext cx="7772400" cy="4080510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45384C0-270A-0DA6-4177-7E356C750942}"/>
              </a:ext>
            </a:extLst>
          </p:cNvPr>
          <p:cNvSpPr txBox="1">
            <a:spLocks/>
          </p:cNvSpPr>
          <p:nvPr/>
        </p:nvSpPr>
        <p:spPr>
          <a:xfrm>
            <a:off x="587376" y="1523916"/>
            <a:ext cx="2928710" cy="3777427"/>
          </a:xfrm>
          <a:prstGeom prst="rect">
            <a:avLst/>
          </a:prstGeom>
        </p:spPr>
        <p:txBody>
          <a:bodyPr/>
          <a:lstStyle>
            <a:lvl1pPr marL="975" indent="0" algn="l" defTabSz="7429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B2A9"/>
              </a:buClr>
              <a:buFontTx/>
              <a:buNone/>
              <a:defRPr lang="en-GB" sz="1600" b="0" i="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charset="0"/>
                <a:cs typeface="Arial" panose="020B0604020202020204" pitchFamily="34" charset="0"/>
              </a:defRPr>
            </a:lvl1pPr>
            <a:lvl2pPr marL="361950" marR="0" indent="-180975" algn="l" defTabSz="74295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400"/>
              </a:spcAft>
              <a:buClr>
                <a:srgbClr val="25B2A9"/>
              </a:buClr>
              <a:buSzTx/>
              <a:buFont typeface="Calibri" panose="020F0502020204030204" pitchFamily="34" charset="0"/>
              <a:buChar char="&gt;"/>
              <a:tabLst/>
              <a:defRPr lang="en-GB" sz="1500" b="0" i="0" kern="1200" smtClean="0">
                <a:solidFill>
                  <a:schemeClr val="tx1"/>
                </a:solidFill>
                <a:effectLst/>
                <a:latin typeface="+mn-lt"/>
                <a:ea typeface="Calibri" charset="0"/>
                <a:cs typeface="Calibri" charset="0"/>
              </a:defRPr>
            </a:lvl2pPr>
            <a:lvl3pPr marL="534988" indent="-147638" algn="l" defTabSz="74295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400"/>
              </a:spcAft>
              <a:buClr>
                <a:srgbClr val="25B2A9"/>
              </a:buClr>
              <a:buSzPct val="100000"/>
              <a:buFont typeface="Calibri" panose="020F0502020204030204" pitchFamily="34" charset="0"/>
              <a:buChar char="–"/>
              <a:tabLst/>
              <a:defRPr lang="en-GB" sz="1500" b="0" i="0" kern="1200" baseline="0" smtClean="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defRPr>
            </a:lvl3pPr>
            <a:lvl4pPr marL="715963" indent="-180975" algn="l" defTabSz="74295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400"/>
              </a:spcAft>
              <a:buClr>
                <a:srgbClr val="25B2A9"/>
              </a:buClr>
              <a:buFont typeface="Calibri" panose="020F0502020204030204" pitchFamily="34" charset="0"/>
              <a:buChar char="●"/>
              <a:tabLst/>
              <a:defRPr lang="en-GB" sz="1500" b="0" i="0" kern="1200" smtClean="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defRPr>
            </a:lvl4pPr>
            <a:lvl5pPr marL="896938" indent="-180975" algn="l" defTabSz="74295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400"/>
              </a:spcAft>
              <a:buClr>
                <a:srgbClr val="25B2A9"/>
              </a:buClr>
              <a:buFont typeface="Verdana" panose="020B0604030504040204" pitchFamily="34" charset="0"/>
              <a:buChar char="&gt;"/>
              <a:defRPr lang="en-GB" sz="1500" b="0" i="0" kern="1200" smtClean="0">
                <a:solidFill>
                  <a:schemeClr val="tx1"/>
                </a:solidFill>
                <a:latin typeface="+mn-lt"/>
                <a:ea typeface="Verdana" charset="0"/>
                <a:cs typeface="Verdana" charset="0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1400" b="1" dirty="0"/>
              <a:t>1200x630px</a:t>
            </a:r>
            <a:br>
              <a:rPr lang="en-US" sz="1400" b="1" dirty="0"/>
            </a:br>
            <a:r>
              <a:rPr lang="en-US" sz="1400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098780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62D543-E7F8-5F4E-B7D6-B2FA214EBA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6" y="1523916"/>
            <a:ext cx="2928710" cy="377742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1400" b="1" dirty="0"/>
              <a:t>1200x630px</a:t>
            </a:r>
            <a:br>
              <a:rPr lang="en-US" sz="1400" b="1" dirty="0"/>
            </a:br>
            <a:r>
              <a:rPr lang="en-US" sz="1400" dirty="0"/>
              <a:t>BLACK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38B125-39C9-494F-94A5-3EC51CB34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CARD</a:t>
            </a:r>
          </a:p>
        </p:txBody>
      </p:sp>
      <p:pic>
        <p:nvPicPr>
          <p:cNvPr id="11" name="Picture 10" descr="A black background with colorful squares and white text&#10;&#10;Description automatically generated">
            <a:extLst>
              <a:ext uri="{FF2B5EF4-FFF2-40B4-BE49-F238E27FC236}">
                <a16:creationId xmlns:a16="http://schemas.microsoft.com/office/drawing/2014/main" id="{82E343FA-1C59-7928-D8B5-883373D96D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225" y="1580818"/>
            <a:ext cx="7772400" cy="408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31286"/>
      </p:ext>
    </p:extLst>
  </p:cSld>
  <p:clrMapOvr>
    <a:masterClrMapping/>
  </p:clrMapOvr>
</p:sld>
</file>

<file path=ppt/theme/theme1.xml><?xml version="1.0" encoding="utf-8"?>
<a:theme xmlns:a="http://schemas.openxmlformats.org/drawingml/2006/main" name="TES">
  <a:themeElements>
    <a:clrScheme name="TES_General">
      <a:dk1>
        <a:srgbClr val="233744"/>
      </a:dk1>
      <a:lt1>
        <a:srgbClr val="FFFFFF"/>
      </a:lt1>
      <a:dk2>
        <a:srgbClr val="233744"/>
      </a:dk2>
      <a:lt2>
        <a:srgbClr val="E7E6E6"/>
      </a:lt2>
      <a:accent1>
        <a:srgbClr val="005A70"/>
      </a:accent1>
      <a:accent2>
        <a:srgbClr val="0194C8"/>
      </a:accent2>
      <a:accent3>
        <a:srgbClr val="B6C9D2"/>
      </a:accent3>
      <a:accent4>
        <a:srgbClr val="EC3A43"/>
      </a:accent4>
      <a:accent5>
        <a:srgbClr val="CFDE00"/>
      </a:accent5>
      <a:accent6>
        <a:srgbClr val="005A70"/>
      </a:accent6>
      <a:hlink>
        <a:srgbClr val="CFDE00"/>
      </a:hlink>
      <a:folHlink>
        <a:srgbClr val="743ABC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492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0" tIns="45720" rIns="91440" bIns="45720" rtlCol="0">
        <a:normAutofit/>
      </a:bodyPr>
      <a:lstStyle>
        <a:defPPr marL="180975" indent="-180975">
          <a:spcAft>
            <a:spcPts val="600"/>
          </a:spcAft>
          <a:buClr>
            <a:srgbClr val="25B2A9"/>
          </a:buClr>
          <a:buSzPct val="100000"/>
          <a:buFont typeface="Calibri" panose="020F0502020204030204" pitchFamily="34" charset="0"/>
          <a:buChar char="●"/>
          <a:defRPr sz="1500" b="0" i="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_General_A4" id="{6203D1E5-A049-4829-938B-DAD305FBB210}" vid="{43F915B2-5F30-4668-ABE3-8E9A9BEFE0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661CB259F7D4F8211EC70A4C73118" ma:contentTypeVersion="16" ma:contentTypeDescription="Create a new document." ma:contentTypeScope="" ma:versionID="bce902f44e8bc0c3613e5f58ab3d6293">
  <xsd:schema xmlns:xsd="http://www.w3.org/2001/XMLSchema" xmlns:xs="http://www.w3.org/2001/XMLSchema" xmlns:p="http://schemas.microsoft.com/office/2006/metadata/properties" xmlns:ns2="1795f2d0-3c60-4130-b004-5f04ef3bda6f" xmlns:ns3="7a82b365-f1d9-44fe-bbab-7a6990910af6" targetNamespace="http://schemas.microsoft.com/office/2006/metadata/properties" ma:root="true" ma:fieldsID="8b9e0048ddeb65eab02d036dcb042f40" ns2:_="" ns3:_="">
    <xsd:import namespace="1795f2d0-3c60-4130-b004-5f04ef3bda6f"/>
    <xsd:import namespace="7a82b365-f1d9-44fe-bbab-7a6990910a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95f2d0-3c60-4130-b004-5f04ef3bda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9f7fe52-4cf0-4ac8-9b4d-b191edad39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2b365-f1d9-44fe-bbab-7a6990910af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7e2e54c-7653-4247-a142-9ca4d0895901}" ma:internalName="TaxCatchAll" ma:showField="CatchAllData" ma:web="7a82b365-f1d9-44fe-bbab-7a6990910a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795f2d0-3c60-4130-b004-5f04ef3bda6f">
      <Terms xmlns="http://schemas.microsoft.com/office/infopath/2007/PartnerControls"/>
    </lcf76f155ced4ddcb4097134ff3c332f>
    <TaxCatchAll xmlns="7a82b365-f1d9-44fe-bbab-7a6990910af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C4918D-2C86-490C-944A-1C1399883B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95f2d0-3c60-4130-b004-5f04ef3bda6f"/>
    <ds:schemaRef ds:uri="7a82b365-f1d9-44fe-bbab-7a6990910a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738E36-9B8C-4E0B-B1FD-761043F7B5E8}">
  <ds:schemaRefs>
    <ds:schemaRef ds:uri="http://purl.org/dc/elements/1.1/"/>
    <ds:schemaRef ds:uri="1795f2d0-3c60-4130-b004-5f04ef3bda6f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7a82b365-f1d9-44fe-bbab-7a6990910af6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828EBA6-CCD9-4C78-9903-6CEF804F2A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18359</TotalTime>
  <Words>148</Words>
  <Application>Microsoft Office PowerPoint</Application>
  <PresentationFormat>Widescreen</PresentationFormat>
  <Paragraphs>20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Helvetica Neue</vt:lpstr>
      <vt:lpstr>Verdana</vt:lpstr>
      <vt:lpstr>TES</vt:lpstr>
      <vt:lpstr>PowerPoint Presentation</vt:lpstr>
      <vt:lpstr>Partner assets</vt:lpstr>
      <vt:lpstr>BADGES</vt:lpstr>
      <vt:lpstr>BADGES</vt:lpstr>
      <vt:lpstr>BADGES</vt:lpstr>
      <vt:lpstr>E-signature</vt:lpstr>
      <vt:lpstr>SOCIAL CARD</vt:lpstr>
      <vt:lpstr>SOCIAL CARD</vt:lpstr>
      <vt:lpstr>SOCIAL CARD</vt:lpstr>
      <vt:lpstr>CAMPUS+ LOGO: BLACK</vt:lpstr>
      <vt:lpstr>Campus+ logo: WHITE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FY15 to FY17 EBITDA</dc:title>
  <dc:creator>OSullivan, Erinn</dc:creator>
  <cp:lastModifiedBy>Charlotte Peers</cp:lastModifiedBy>
  <cp:revision>465</cp:revision>
  <cp:lastPrinted>2017-08-14T11:48:13Z</cp:lastPrinted>
  <dcterms:created xsi:type="dcterms:W3CDTF">2017-07-05T09:48:04Z</dcterms:created>
  <dcterms:modified xsi:type="dcterms:W3CDTF">2023-07-25T16:04:41Z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0x010100500661CB259F7D4F8211EC70A4C73118</vt:lpwstr>
  </property>
</Properties>
</file>